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-56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9156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55c90ead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e55c90ead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e55c90ead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e55c90ead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e67e03c8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e67e03c8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67e03c8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e67e03c8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67e03c8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e67e03c8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67e03c8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67e03c8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df261e5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ddf261e5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55c90ead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55c90ead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e55c90ead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e55c90ead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0" t="0" r="0" b="0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0" t="0" r="0" b="0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364720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Fostering Community and Kindness in Your Choral Program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647215"/>
            <a:ext cx="75417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Cate Windelborn</a:t>
            </a:r>
            <a:r>
              <a:rPr lang="en"/>
              <a:t>, Monroe High School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Faith Avritt, Zach Everly, Brenna Hendrix, Maisie Hoppe, Maddy McCollum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75" y="2759250"/>
            <a:ext cx="8303351" cy="222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62149"/>
            <a:ext cx="3549499" cy="19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662133" cy="19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2125" y="0"/>
            <a:ext cx="2380550" cy="17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6">
            <a:alphaModFix/>
          </a:blip>
          <a:srcRect l="21553" r="6045"/>
          <a:stretch/>
        </p:blipFill>
        <p:spPr>
          <a:xfrm>
            <a:off x="6754675" y="0"/>
            <a:ext cx="2380549" cy="219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 rotWithShape="1">
          <a:blip r:embed="rId7">
            <a:alphaModFix/>
          </a:blip>
          <a:srcRect l="26061" t="11645" r="7691"/>
          <a:stretch/>
        </p:blipFill>
        <p:spPr>
          <a:xfrm>
            <a:off x="4501950" y="-11"/>
            <a:ext cx="2380550" cy="238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4175" y="1785400"/>
            <a:ext cx="3009826" cy="225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4924" y="3704200"/>
            <a:ext cx="1919076" cy="14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49500" y="1662300"/>
            <a:ext cx="2579450" cy="19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11">
            <a:alphaModFix/>
          </a:blip>
          <a:srcRect b="3110"/>
          <a:stretch/>
        </p:blipFill>
        <p:spPr>
          <a:xfrm>
            <a:off x="-5225" y="1785400"/>
            <a:ext cx="3549499" cy="19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03900" y="3596903"/>
            <a:ext cx="2321024" cy="1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13">
            <a:alphaModFix/>
          </a:blip>
          <a:srcRect l="18758" t="13002" r="22066" b="22049"/>
          <a:stretch/>
        </p:blipFill>
        <p:spPr>
          <a:xfrm>
            <a:off x="3474800" y="3596900"/>
            <a:ext cx="1878850" cy="15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625" y="170100"/>
            <a:ext cx="2872200" cy="20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25" y="2587025"/>
            <a:ext cx="2872198" cy="207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625" y="2627350"/>
            <a:ext cx="2872198" cy="207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1626" y="1978500"/>
            <a:ext cx="2872198" cy="215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8000" y="131788"/>
            <a:ext cx="2796826" cy="209761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3101625" y="289744"/>
            <a:ext cx="27969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Personalized bulletin boards allow students to have something personal in our choir room, making it feel more like their own.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Choir Council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Multiple Council Positions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President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Vice President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Secretary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Ensemble Representative (One or Two per-ensemble)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Class Representative (One per-class)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Organize Choir Events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Karaoke Nights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Movie Nights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Concerts</a:t>
            </a:r>
            <a:endParaRPr sz="1200"/>
          </a:p>
          <a:p>
            <a: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Activities throughout the year</a:t>
            </a:r>
            <a:endParaRPr sz="1200"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647" y="3073773"/>
            <a:ext cx="2954474" cy="19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31" y="1374446"/>
            <a:ext cx="2781900" cy="20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Choir Buddies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185800" y="149292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Choir Buddies are matched to be an “automatic friend” for both people.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first year choir students, their buddy stays anonymous to them until the end of the year.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Upperclassmen aren’t required to have a choir buddy; however, some take on more than one to ensure no one is left out.</a:t>
            </a:r>
            <a:endParaRPr sz="1400"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It’s a way to let new members know they always have a friend they can feel comfortable with.</a:t>
            </a:r>
            <a:endParaRPr sz="1400"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500" y="1840851"/>
            <a:ext cx="2307150" cy="30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5699" y="500925"/>
            <a:ext cx="2465928" cy="3287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Middle-to-High School Transition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191409" y="147835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After school activities help new choir students/incoming freshmen to warm up to their new environment.</a:t>
            </a:r>
            <a:endParaRPr sz="1400"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Movie night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Sit-and-Knit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Middle school karaoke night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Gives everyone a safe space where they feel they belong.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Choir camp allows freshmen to become a part of the choir family before the first day of school.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“I feel choir camp made it easier moving from middle school to high school choir because I met new people who were going to be around me all year.” -Dayonna Evans, MHS Freshman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l="22595" t="12311" r="15381"/>
          <a:stretch/>
        </p:blipFill>
        <p:spPr>
          <a:xfrm>
            <a:off x="6738925" y="758600"/>
            <a:ext cx="2350799" cy="24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l="20242"/>
          <a:stretch/>
        </p:blipFill>
        <p:spPr>
          <a:xfrm>
            <a:off x="4461275" y="1273650"/>
            <a:ext cx="2350799" cy="22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5">
            <a:alphaModFix/>
          </a:blip>
          <a:srcRect l="21856" t="15802" r="-989" b="19934"/>
          <a:stretch/>
        </p:blipFill>
        <p:spPr>
          <a:xfrm>
            <a:off x="5507275" y="3066789"/>
            <a:ext cx="3238751" cy="197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Choir Camp</a:t>
            </a: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2"/>
          </p:nvPr>
        </p:nvSpPr>
        <p:spPr>
          <a:xfrm>
            <a:off x="4832425" y="1283825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Choir Camp allows new and veteran members of the choirs to work together to develop musical, leadership, and teamwork skills.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Gives students a chance to interact and make friends with other choir members they may not be able to see everyday.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Focuses on team-building, welcoming new singers, and finding our sound as a choir.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Guest Directors often will offer fun activities and fresh new ideas.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“Escape Room” has become a favorite of our singers over the past few years.</a:t>
            </a:r>
            <a:endParaRPr sz="1400"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125" y="1362400"/>
            <a:ext cx="2307624" cy="173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 l="-9328" r="19545"/>
          <a:stretch/>
        </p:blipFill>
        <p:spPr>
          <a:xfrm>
            <a:off x="-110075" y="1382925"/>
            <a:ext cx="2181478" cy="168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427475" y="2286901"/>
            <a:ext cx="1869425" cy="332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103900" y="1505700"/>
            <a:ext cx="49440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To encourage and facilitate more student participation in extra activities and ensembles. This participation will enrich their choir experience and raise the level of performance of the Monroe Choir ensembles. </a:t>
            </a:r>
            <a:endParaRPr sz="18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private lessons, community choirs, community theatre, musical theatre solo &amp; ensemble, solo &amp; ensemble, musical theatre intensive, a cappella festival, student led ensembles</a:t>
            </a:r>
            <a:endParaRPr sz="1800"/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486705" y="309514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SMART Goal </a:t>
            </a:r>
            <a:r>
              <a:rPr lang="en" sz="1400"/>
              <a:t>(Specific, Measurable, Attainable, Relevant, Timely)</a:t>
            </a:r>
            <a:endParaRPr sz="1400"/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l="10379" t="14544" r="22175"/>
          <a:stretch/>
        </p:blipFill>
        <p:spPr>
          <a:xfrm>
            <a:off x="5307600" y="1505700"/>
            <a:ext cx="3524724" cy="3349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Led Groups</a:t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l="7232" t="4479" r="12051"/>
          <a:stretch/>
        </p:blipFill>
        <p:spPr>
          <a:xfrm>
            <a:off x="2763075" y="1603726"/>
            <a:ext cx="2745899" cy="182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5364399" y="1291813"/>
            <a:ext cx="3522300" cy="3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Since 2014, Monroe High School has had 4 student-directed ensembles.</a:t>
            </a:r>
            <a:endParaRPr sz="13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Momentum (mixed, pop/choral)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Tonal Eclipse (mixed, a cappella)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TrebleMakers (treble, a cappella)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Infinite Illumination (mixed, pop)</a:t>
            </a:r>
            <a:endParaRPr sz="1200"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Student led groups teach students important communication, leadership, and time management skills. </a:t>
            </a:r>
            <a:endParaRPr sz="1300"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Student directors with an interest in Music Education get a jump-start learning about the career.</a:t>
            </a:r>
            <a:endParaRPr sz="1300"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Student directed ensembles have the option to attend Solo and Ensemble festival, as well as A Cappella festival.</a:t>
            </a:r>
            <a:endParaRPr sz="1300"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All Monroe student led ensembles have received ‘I’ ratings at district and state level festivals. </a:t>
            </a:r>
            <a:endParaRPr sz="1300"/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4">
            <a:alphaModFix/>
          </a:blip>
          <a:srcRect t="16450" r="4825"/>
          <a:stretch/>
        </p:blipFill>
        <p:spPr>
          <a:xfrm>
            <a:off x="62450" y="1603725"/>
            <a:ext cx="2644680" cy="17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701" y="3210450"/>
            <a:ext cx="3099300" cy="18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Choir Keys to Success</a:t>
            </a: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1800"/>
              <a:t>Communication is Key</a:t>
            </a:r>
            <a:endParaRPr sz="1800"/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1800"/>
              <a:t>Plan Ahead</a:t>
            </a:r>
            <a:endParaRPr sz="1800"/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1800"/>
              <a:t>You Choose Your Attitude</a:t>
            </a:r>
            <a:endParaRPr sz="1800"/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1800"/>
              <a:t>Be Your Own Advocate</a:t>
            </a:r>
            <a:endParaRPr sz="1800"/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1800"/>
              <a:t>Strive for Excellence</a:t>
            </a:r>
            <a:endParaRPr sz="1800"/>
          </a:p>
          <a:p>
            <a:pPr marL="45720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1800"/>
              <a:t>Be Kind</a:t>
            </a:r>
            <a:endParaRPr sz="1800"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28" y="1805342"/>
            <a:ext cx="4071701" cy="305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Macintosh PowerPoint</Application>
  <PresentationFormat>On-screen Show (16:9)</PresentationFormat>
  <Paragraphs>55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Roboto</vt:lpstr>
      <vt:lpstr>Merriweather</vt:lpstr>
      <vt:lpstr>Paradigm</vt:lpstr>
      <vt:lpstr>Fostering Community and Kindness in Your Choral Program</vt:lpstr>
      <vt:lpstr>PowerPoint Presentation</vt:lpstr>
      <vt:lpstr>Choir Council</vt:lpstr>
      <vt:lpstr>Choir Buddies</vt:lpstr>
      <vt:lpstr>Middle-to-High School Transition</vt:lpstr>
      <vt:lpstr>Choir Camp</vt:lpstr>
      <vt:lpstr>SMART Goal (Specific, Measurable, Attainable, Relevant, Timely)</vt:lpstr>
      <vt:lpstr>Student Led Groups</vt:lpstr>
      <vt:lpstr>The Choir Keys to Success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Fostering Community and Kindness in Your Choral Program</dc:title>
  <cp:lastModifiedBy>Virginia Kerwin</cp:lastModifiedBy>
  <cp:revision>1</cp:revision>
  <dcterms:modified xsi:type="dcterms:W3CDTF">2018-08-01T14:25:58Z</dcterms:modified>
</cp:coreProperties>
</file>